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CA3D203-5949-4C55-8D51-A54250D7CD90}"/>
    <pc:docChg chg="custSel modSld">
      <pc:chgData name="Narelle Wheaton" userId="6e1b2b30-480e-4f91-806b-6735d5b9e446" providerId="ADAL" clId="{8CA3D203-5949-4C55-8D51-A54250D7CD90}" dt="2023-07-27T02:55:48.880" v="15" actId="404"/>
      <pc:docMkLst>
        <pc:docMk/>
      </pc:docMkLst>
      <pc:sldChg chg="modSp mod">
        <pc:chgData name="Narelle Wheaton" userId="6e1b2b30-480e-4f91-806b-6735d5b9e446" providerId="ADAL" clId="{8CA3D203-5949-4C55-8D51-A54250D7CD90}" dt="2023-07-27T02:55:48.880" v="15" actId="404"/>
        <pc:sldMkLst>
          <pc:docMk/>
          <pc:sldMk cId="2984677500" sldId="256"/>
        </pc:sldMkLst>
        <pc:spChg chg="mod">
          <ac:chgData name="Narelle Wheaton" userId="6e1b2b30-480e-4f91-806b-6735d5b9e446" providerId="ADAL" clId="{8CA3D203-5949-4C55-8D51-A54250D7CD90}" dt="2023-07-27T02:55:48.880" v="15" actId="404"/>
          <ac:spMkLst>
            <pc:docMk/>
            <pc:sldMk cId="2984677500" sldId="256"/>
            <ac:spMk id="3" creationId="{FD618B83-0DC3-4DB8-9812-68183E5419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BB74C-1A4E-45A9-A8B6-B0D7B9D055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7F6EA8-3EE0-4461-A805-A7394A2A42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61FB44-EAC9-41DA-9FD3-F80E39819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101B3-BD10-4661-A1F9-5195FD753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C97E7-8B61-4B79-8162-02269E5E2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8434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ED8DF4-75DF-4AC5-B1FD-B8CC66732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A21482-5DBB-4B67-9AED-349410CF664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416377-6F0A-4440-B3BF-A80ADB912C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EC3685-1E79-400C-BBEB-B275C59F4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73C13-730C-4228-9129-3C64C9AAC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975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0C48A1-E2FB-4AA8-803C-7474F08227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E174C5-25E8-4EC0-B425-24AA83BB1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43FF2-A439-4044-A7DE-12A331784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6004B5-EB73-4DDA-BBB0-2036B98A6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C27B-CC5D-4ABD-827A-856EFA1D7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167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00CC2-F5AC-4324-81E5-B3E6FD42A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5AA2EC-B628-4E54-ADBA-EA8C39F96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EA6F4-7816-464B-AE76-4EDE0A233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C09064-BC6B-476B-B9FE-764794B67A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CBDAF8-2F62-4295-A39F-29379AD4E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299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1B441-6BDE-4C23-BF84-DA0DB44D0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0E0D52-0ABD-49D2-B3BD-8C30630DAD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5DF155-5103-461F-99C6-4433C15EC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1DC44F-56C8-4837-A6A8-42D1F60B2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6F62E7-1752-4D9F-8285-3F4EE9C67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3607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3FD8E-FF16-4774-B0F0-4ACFEFD40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ECDC97-7323-4B41-A07F-49EB7BA47E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B60213-CD1E-47A3-8680-A1C0A58799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E6981B-E4AF-463C-96E3-3695655B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AB6FBA-1A1D-4505-A0A8-8A52948A6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03BF51-4520-4DD6-B2E3-1DAD6FD31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8379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E9166-F1A0-4087-98B9-E11EC6BB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E92BDA-9271-493D-9AC0-2113EE7DA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C6DE6F-99E1-454A-88AE-3D1F929AAB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525A25-007C-4CCC-9D64-944CC4B9A7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E04168B-8FFA-47F1-998B-463B584B5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C4CDAB2-39AE-4BE3-B7B3-D53E88686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E99332-7561-460E-946A-2144DBA2E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1E03F6-C3AF-467E-9B57-DEB1DE3A5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89569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65193-6918-4FF6-8964-C3503F8CFA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772C50-6B75-4AE6-9F37-5FEFA0ED6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E31501-4F19-434B-951A-3AFC4C186E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678503-0762-4578-97A7-40769D6A7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14494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CCAB738-2896-4191-A632-B81AF6140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CBCF97-8D6D-4CF1-9C03-B661C44A1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C3160D-E937-47A4-9B0F-A163726C2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414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9EF29-6C84-44AE-88D3-2533E73E8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26FA2-42C8-418A-BF02-38D22BEEA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93CC5F-55A8-42BF-BBFB-E00700065D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8A4AA4-E5D9-4262-A9B4-60B27FC71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1F1449-4A49-421D-A24B-604CFA713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58B42D-2A95-4C60-935D-20B3C8E6E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1981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C5D8A-CA4B-409F-85A3-6DBDA1786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31F64F-EAC0-4863-9918-B490B32572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72F2FE-77DD-46D6-A03A-4BC173B715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29EDDE-1C67-4B7C-9D9A-55196756C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3EC41C-62AC-4FC1-9F5F-C0C4421D9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027541-E2F0-45C5-BF68-9BFD07660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2476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AAD35CE-36BB-46CC-9DBE-AD9F0DF1C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C6CE38-6786-4FE0-ADBD-82819F044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0870A-8C77-48E2-8C4B-8BBA353A79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95D1B-CA37-413D-8155-CC7A83380400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D3C9E-95D6-493A-8CE8-AA89BDC788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D582CC-0A14-459B-BCF7-A8AA0FD2CA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AAB82-D16D-4726-B6A4-E77DA2951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7677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618B83-0DC3-4DB8-9812-68183E541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2742634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God if still the holy place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Is found of those in prayer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all the promises of grace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claim an entrance there</a:t>
            </a:r>
          </a:p>
        </p:txBody>
      </p:sp>
    </p:spTree>
    <p:extLst>
      <p:ext uri="{BB962C8B-B14F-4D97-AF65-F5344CB8AC3E}">
        <p14:creationId xmlns:p14="http://schemas.microsoft.com/office/powerpoint/2010/main" val="2984677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618B83-0DC3-4DB8-9812-68183E541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71650"/>
            <a:ext cx="9144000" cy="27717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a self-denying soul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Enlarged and unconfined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Abide within me and control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wanderings of the mind</a:t>
            </a:r>
          </a:p>
        </p:txBody>
      </p:sp>
    </p:spTree>
    <p:extLst>
      <p:ext uri="{BB962C8B-B14F-4D97-AF65-F5344CB8AC3E}">
        <p14:creationId xmlns:p14="http://schemas.microsoft.com/office/powerpoint/2010/main" val="2808798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618B83-0DC3-4DB8-9812-68183E541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30575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Give me the strength of faith that dares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die to self each day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bravely takes the cross nor cares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find an easier way</a:t>
            </a:r>
          </a:p>
        </p:txBody>
      </p:sp>
    </p:spTree>
    <p:extLst>
      <p:ext uri="{BB962C8B-B14F-4D97-AF65-F5344CB8AC3E}">
        <p14:creationId xmlns:p14="http://schemas.microsoft.com/office/powerpoint/2010/main" val="15443866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D618B83-0DC3-4DB8-9812-68183E5419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57350"/>
            <a:ext cx="9144000" cy="28860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Help me to make more sacrifice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walk where Christ would lead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in my life He may arise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hallow every deed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0B16DB-06B7-4593-9266-BC29668EA8AF}"/>
              </a:ext>
            </a:extLst>
          </p:cNvPr>
          <p:cNvSpPr txBox="1"/>
          <p:nvPr/>
        </p:nvSpPr>
        <p:spPr>
          <a:xfrm>
            <a:off x="238125" y="5829300"/>
            <a:ext cx="36766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3920426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8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6135395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157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2022-07-26T07:49:36Z</dcterms:created>
  <dcterms:modified xsi:type="dcterms:W3CDTF">2023-07-27T02:55:49Z</dcterms:modified>
</cp:coreProperties>
</file>